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9.jpe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80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81.pn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82.png" Type="http://schemas.openxmlformats.org/officeDocument/2006/relationships/image"/><Relationship Id="rId14" Target="../media/image83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1.jpeg" Type="http://schemas.openxmlformats.org/officeDocument/2006/relationships/image"/><Relationship Id="rId20" Target="../media/image51.sv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63.png" Type="http://schemas.openxmlformats.org/officeDocument/2006/relationships/image"/><Relationship Id="rId18" Target="../media/image64.svg" Type="http://schemas.openxmlformats.org/officeDocument/2006/relationships/image"/><Relationship Id="rId19" Target="../media/image16.png" Type="http://schemas.openxmlformats.org/officeDocument/2006/relationships/image"/><Relationship Id="rId2" Target="../media/image1.jpeg" Type="http://schemas.openxmlformats.org/officeDocument/2006/relationships/image"/><Relationship Id="rId20" Target="../media/image17.svg" Type="http://schemas.openxmlformats.org/officeDocument/2006/relationships/image"/><Relationship Id="rId21" Target="../media/image65.png" Type="http://schemas.openxmlformats.org/officeDocument/2006/relationships/image"/><Relationship Id="rId22" Target="../media/image66.svg" Type="http://schemas.openxmlformats.org/officeDocument/2006/relationships/image"/><Relationship Id="rId23" Target="../media/image67.png" Type="http://schemas.openxmlformats.org/officeDocument/2006/relationships/image"/><Relationship Id="rId24" Target="../media/image68.svg" Type="http://schemas.openxmlformats.org/officeDocument/2006/relationships/image"/><Relationship Id="rId25" Target="../media/image69.png" Type="http://schemas.openxmlformats.org/officeDocument/2006/relationships/image"/><Relationship Id="rId26" Target="../media/image70.svg" Type="http://schemas.openxmlformats.org/officeDocument/2006/relationships/image"/><Relationship Id="rId27" Target="../media/image71.png" Type="http://schemas.openxmlformats.org/officeDocument/2006/relationships/image"/><Relationship Id="rId28" Target="../media/image72.sv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4503" y="5450167"/>
            <a:ext cx="11712292" cy="9739632"/>
            <a:chOff x="0" y="0"/>
            <a:chExt cx="676659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659" cy="562692"/>
            </a:xfrm>
            <a:custGeom>
              <a:avLst/>
              <a:gdLst/>
              <a:ahLst/>
              <a:cxnLst/>
              <a:rect r="r" b="b" t="t" l="l"/>
              <a:pathLst>
                <a:path h="562692" w="676659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7453" y="-993826"/>
            <a:ext cx="20867030" cy="10516055"/>
            <a:chOff x="0" y="0"/>
            <a:chExt cx="561152" cy="282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1152" cy="282796"/>
            </a:xfrm>
            <a:custGeom>
              <a:avLst/>
              <a:gdLst/>
              <a:ahLst/>
              <a:cxnLst/>
              <a:rect r="r" b="b" t="t" l="l"/>
              <a:pathLst>
                <a:path h="282796" w="561152">
                  <a:moveTo>
                    <a:pt x="203200" y="282796"/>
                  </a:moveTo>
                  <a:lnTo>
                    <a:pt x="357952" y="282796"/>
                  </a:lnTo>
                  <a:lnTo>
                    <a:pt x="561152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307152" cy="33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6166910" y="1151200"/>
            <a:ext cx="2270840" cy="899810"/>
          </a:xfrm>
          <a:custGeom>
            <a:avLst/>
            <a:gdLst/>
            <a:ahLst/>
            <a:cxnLst/>
            <a:rect r="r" b="b" t="t" l="l"/>
            <a:pathLst>
              <a:path h="899810" w="227084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73" r="-2142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21572" y="7092099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6325" y="6321244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44600" y="6429375"/>
            <a:ext cx="5523192" cy="1049404"/>
            <a:chOff x="0" y="0"/>
            <a:chExt cx="1454668" cy="2763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4668" cy="276386"/>
            </a:xfrm>
            <a:custGeom>
              <a:avLst/>
              <a:gdLst/>
              <a:ahLst/>
              <a:cxnLst/>
              <a:rect r="r" b="b" t="t" l="l"/>
              <a:pathLst>
                <a:path h="276386" w="1454668">
                  <a:moveTo>
                    <a:pt x="0" y="0"/>
                  </a:moveTo>
                  <a:lnTo>
                    <a:pt x="1454668" y="0"/>
                  </a:lnTo>
                  <a:lnTo>
                    <a:pt x="1454668" y="276386"/>
                  </a:lnTo>
                  <a:lnTo>
                    <a:pt x="0" y="27638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54668" cy="333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46769" y="943927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13704" y="-82986"/>
            <a:ext cx="1097343" cy="548672"/>
          </a:xfrm>
          <a:custGeom>
            <a:avLst/>
            <a:gdLst/>
            <a:ahLst/>
            <a:cxnLst/>
            <a:rect r="r" b="b" t="t" l="l"/>
            <a:pathLst>
              <a:path h="548672" w="1097343">
                <a:moveTo>
                  <a:pt x="0" y="0"/>
                </a:moveTo>
                <a:lnTo>
                  <a:pt x="1097343" y="0"/>
                </a:lnTo>
                <a:lnTo>
                  <a:pt x="1097343" y="548671"/>
                </a:lnTo>
                <a:lnTo>
                  <a:pt x="0" y="548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0251627" y="696983"/>
            <a:ext cx="6993377" cy="7591182"/>
          </a:xfrm>
          <a:custGeom>
            <a:avLst/>
            <a:gdLst/>
            <a:ahLst/>
            <a:cxnLst/>
            <a:rect r="r" b="b" t="t" l="l"/>
            <a:pathLst>
              <a:path h="7591182" w="6993377">
                <a:moveTo>
                  <a:pt x="0" y="0"/>
                </a:moveTo>
                <a:lnTo>
                  <a:pt x="6993377" y="0"/>
                </a:lnTo>
                <a:lnTo>
                  <a:pt x="6993377" y="7591182"/>
                </a:lnTo>
                <a:lnTo>
                  <a:pt x="0" y="7591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674976" y="1064828"/>
            <a:ext cx="8421049" cy="7300805"/>
            <a:chOff x="0" y="0"/>
            <a:chExt cx="727368" cy="6306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3"/>
              <a:stretch>
                <a:fillRect l="0" t="-7672" r="0" b="-76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-5400000">
            <a:off x="12772130" y="5191268"/>
            <a:ext cx="4650437" cy="5047964"/>
          </a:xfrm>
          <a:custGeom>
            <a:avLst/>
            <a:gdLst/>
            <a:ahLst/>
            <a:cxnLst/>
            <a:rect r="r" b="b" t="t" l="l"/>
            <a:pathLst>
              <a:path h="5047964" w="4650437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044776" y="5699258"/>
            <a:ext cx="4105146" cy="3559042"/>
            <a:chOff x="0" y="0"/>
            <a:chExt cx="727368" cy="6306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4"/>
              <a:stretch>
                <a:fillRect l="0" t="-7672" r="0" b="-76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738600" y="61094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67019" y="-1742679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543907" y="9838093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2992" y="1028700"/>
            <a:ext cx="1452646" cy="1037959"/>
          </a:xfrm>
          <a:custGeom>
            <a:avLst/>
            <a:gdLst/>
            <a:ahLst/>
            <a:cxnLst/>
            <a:rect r="r" b="b" t="t" l="l"/>
            <a:pathLst>
              <a:path h="1037959" w="1452646">
                <a:moveTo>
                  <a:pt x="0" y="0"/>
                </a:moveTo>
                <a:lnTo>
                  <a:pt x="1452646" y="0"/>
                </a:lnTo>
                <a:lnTo>
                  <a:pt x="1452646" y="1037959"/>
                </a:lnTo>
                <a:lnTo>
                  <a:pt x="0" y="103795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44600" y="3190875"/>
            <a:ext cx="7430376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PHISHNET</a:t>
            </a:r>
          </a:p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ANTIVIRUS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2304" y="6490527"/>
            <a:ext cx="541548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CFCFC"/>
                </a:solidFill>
                <a:latin typeface="Public Sans"/>
                <a:ea typeface="Public Sans"/>
                <a:cs typeface="Public Sans"/>
                <a:sym typeface="Public Sans"/>
              </a:rPr>
              <a:t>Gianmarco Bonventre, AJ Whitman,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CFCFC"/>
                </a:solidFill>
                <a:latin typeface="Public Sans"/>
                <a:ea typeface="Public Sans"/>
                <a:cs typeface="Public Sans"/>
                <a:sym typeface="Public Sans"/>
              </a:rPr>
              <a:t>Aarshia Hukmani, Julia Pallazola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4600" y="8305130"/>
            <a:ext cx="49530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Due Date:</a:t>
            </a: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December 3rd, 2024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81496" y="1270000"/>
            <a:ext cx="22667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PhishNet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4600" y="3467458"/>
            <a:ext cx="7952138" cy="1523506"/>
            <a:chOff x="0" y="0"/>
            <a:chExt cx="2094390" cy="401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4390" cy="401253"/>
            </a:xfrm>
            <a:custGeom>
              <a:avLst/>
              <a:gdLst/>
              <a:ahLst/>
              <a:cxnLst/>
              <a:rect r="r" b="b" t="t" l="l"/>
              <a:pathLst>
                <a:path h="401253" w="2094390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4600" y="5229089"/>
            <a:ext cx="7952138" cy="1523506"/>
            <a:chOff x="0" y="0"/>
            <a:chExt cx="2094390" cy="401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4390" cy="401253"/>
            </a:xfrm>
            <a:custGeom>
              <a:avLst/>
              <a:gdLst/>
              <a:ahLst/>
              <a:cxnLst/>
              <a:rect r="r" b="b" t="t" l="l"/>
              <a:pathLst>
                <a:path h="401253" w="2094390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85696" y="3467458"/>
            <a:ext cx="8046924" cy="1523506"/>
            <a:chOff x="0" y="0"/>
            <a:chExt cx="2119355" cy="401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19355" cy="401253"/>
            </a:xfrm>
            <a:custGeom>
              <a:avLst/>
              <a:gdLst/>
              <a:ahLst/>
              <a:cxnLst/>
              <a:rect r="r" b="b" t="t" l="l"/>
              <a:pathLst>
                <a:path h="401253" w="2119355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85696" y="5229089"/>
            <a:ext cx="8046924" cy="1523506"/>
            <a:chOff x="0" y="0"/>
            <a:chExt cx="2119355" cy="4012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9355" cy="401253"/>
            </a:xfrm>
            <a:custGeom>
              <a:avLst/>
              <a:gdLst/>
              <a:ahLst/>
              <a:cxnLst/>
              <a:rect r="r" b="b" t="t" l="l"/>
              <a:pathLst>
                <a:path h="401253" w="2119355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738114" y="6676647"/>
            <a:ext cx="1331727" cy="2750556"/>
          </a:xfrm>
          <a:custGeom>
            <a:avLst/>
            <a:gdLst/>
            <a:ahLst/>
            <a:cxnLst/>
            <a:rect r="r" b="b" t="t" l="l"/>
            <a:pathLst>
              <a:path h="2750556" w="1331727">
                <a:moveTo>
                  <a:pt x="0" y="0"/>
                </a:moveTo>
                <a:lnTo>
                  <a:pt x="1331728" y="0"/>
                </a:lnTo>
                <a:lnTo>
                  <a:pt x="1331728" y="2750556"/>
                </a:lnTo>
                <a:lnTo>
                  <a:pt x="0" y="2750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44600" y="6990720"/>
            <a:ext cx="7952138" cy="1523506"/>
            <a:chOff x="0" y="0"/>
            <a:chExt cx="2094390" cy="4012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94390" cy="401253"/>
            </a:xfrm>
            <a:custGeom>
              <a:avLst/>
              <a:gdLst/>
              <a:ahLst/>
              <a:cxnLst/>
              <a:rect r="r" b="b" t="t" l="l"/>
              <a:pathLst>
                <a:path h="401253" w="2094390">
                  <a:moveTo>
                    <a:pt x="0" y="0"/>
                  </a:moveTo>
                  <a:lnTo>
                    <a:pt x="2094390" y="0"/>
                  </a:lnTo>
                  <a:lnTo>
                    <a:pt x="209439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94390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85696" y="6990720"/>
            <a:ext cx="8046924" cy="1523506"/>
            <a:chOff x="0" y="0"/>
            <a:chExt cx="2119355" cy="4012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9355" cy="401253"/>
            </a:xfrm>
            <a:custGeom>
              <a:avLst/>
              <a:gdLst/>
              <a:ahLst/>
              <a:cxnLst/>
              <a:rect r="r" b="b" t="t" l="l"/>
              <a:pathLst>
                <a:path h="401253" w="2119355">
                  <a:moveTo>
                    <a:pt x="0" y="0"/>
                  </a:moveTo>
                  <a:lnTo>
                    <a:pt x="2119355" y="0"/>
                  </a:lnTo>
                  <a:lnTo>
                    <a:pt x="211935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11935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869785" y="2682591"/>
            <a:ext cx="6548430" cy="7108201"/>
          </a:xfrm>
          <a:custGeom>
            <a:avLst/>
            <a:gdLst/>
            <a:ahLst/>
            <a:cxnLst/>
            <a:rect r="r" b="b" t="t" l="l"/>
            <a:pathLst>
              <a:path h="7108201" w="6548430">
                <a:moveTo>
                  <a:pt x="0" y="0"/>
                </a:moveTo>
                <a:lnTo>
                  <a:pt x="6548430" y="0"/>
                </a:lnTo>
                <a:lnTo>
                  <a:pt x="6548430" y="7108201"/>
                </a:lnTo>
                <a:lnTo>
                  <a:pt x="0" y="710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441679" y="2907569"/>
            <a:ext cx="5404642" cy="6289038"/>
            <a:chOff x="0" y="0"/>
            <a:chExt cx="6985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6" id="36"/>
          <p:cNvSpPr/>
          <p:nvPr/>
        </p:nvSpPr>
        <p:spPr>
          <a:xfrm flipH="false" flipV="false" rot="5400000">
            <a:off x="-1121084" y="3083798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5400000">
            <a:off x="17761450" y="7627647"/>
            <a:ext cx="1053100" cy="720057"/>
          </a:xfrm>
          <a:custGeom>
            <a:avLst/>
            <a:gdLst/>
            <a:ahLst/>
            <a:cxnLst/>
            <a:rect r="r" b="b" t="t" l="l"/>
            <a:pathLst>
              <a:path h="720057" w="1053100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466010" y="7289245"/>
            <a:ext cx="3729960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Reuploading files more carefully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24499" y="7089220"/>
            <a:ext cx="306502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Accidentally deleting or overriding GitHub files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66010" y="3765984"/>
            <a:ext cx="3729960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Switched the project to Ubuntu 20.04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66010" y="5327590"/>
            <a:ext cx="372996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Overhauled original schedule and redistributed workload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47244" y="3765984"/>
            <a:ext cx="361953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Could not download ClamAV on Windows 10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47244" y="5727640"/>
            <a:ext cx="361953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 weeks behind schedule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74558" y="2719186"/>
            <a:ext cx="41649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248538" y="2719186"/>
            <a:ext cx="41649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Changes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662323" y="1161733"/>
            <a:ext cx="8963353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Risks &amp; Changes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933932"/>
            <a:ext cx="14499313" cy="8951717"/>
            <a:chOff x="0" y="0"/>
            <a:chExt cx="609727" cy="376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727" cy="376439"/>
            </a:xfrm>
            <a:custGeom>
              <a:avLst/>
              <a:gdLst/>
              <a:ahLst/>
              <a:cxnLst/>
              <a:rect r="r" b="b" t="t" l="l"/>
              <a:pathLst>
                <a:path h="376439" w="609727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42501" y="1386775"/>
            <a:ext cx="2270840" cy="655451"/>
          </a:xfrm>
          <a:custGeom>
            <a:avLst/>
            <a:gdLst/>
            <a:ahLst/>
            <a:cxnLst/>
            <a:rect r="r" b="b" t="t" l="l"/>
            <a:pathLst>
              <a:path h="655451" w="2270840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5112" r="-2142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774133" y="5787323"/>
            <a:ext cx="11379156" cy="5123091"/>
            <a:chOff x="0" y="0"/>
            <a:chExt cx="899019" cy="4047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019" cy="404754"/>
            </a:xfrm>
            <a:custGeom>
              <a:avLst/>
              <a:gdLst/>
              <a:ahLst/>
              <a:cxnLst/>
              <a:rect r="r" b="b" t="t" l="l"/>
              <a:pathLst>
                <a:path h="404754" w="899019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531663" y="8249421"/>
            <a:ext cx="7511737" cy="948357"/>
          </a:xfrm>
          <a:custGeom>
            <a:avLst/>
            <a:gdLst/>
            <a:ahLst/>
            <a:cxnLst/>
            <a:rect r="r" b="b" t="t" l="l"/>
            <a:pathLst>
              <a:path h="948357" w="7511737">
                <a:moveTo>
                  <a:pt x="0" y="0"/>
                </a:moveTo>
                <a:lnTo>
                  <a:pt x="7511737" y="0"/>
                </a:lnTo>
                <a:lnTo>
                  <a:pt x="7511737" y="948357"/>
                </a:lnTo>
                <a:lnTo>
                  <a:pt x="0" y="948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31663" y="1714500"/>
            <a:ext cx="9972749" cy="7176934"/>
            <a:chOff x="0" y="0"/>
            <a:chExt cx="811032" cy="583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1032" cy="583663"/>
            </a:xfrm>
            <a:custGeom>
              <a:avLst/>
              <a:gdLst/>
              <a:ahLst/>
              <a:cxnLst/>
              <a:rect r="r" b="b" t="t" l="l"/>
              <a:pathLst>
                <a:path h="583663" w="811032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0" t="-19477" r="0" b="-19477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84471" cy="639062"/>
            </a:xfrm>
            <a:custGeom>
              <a:avLst/>
              <a:gdLst/>
              <a:ahLst/>
              <a:cxnLst/>
              <a:rect r="r" b="b" t="t" l="l"/>
              <a:pathLst>
                <a:path h="639062" w="2884471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-1086039" y="5448229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46769" y="943927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800265" y="982706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44600" y="1899261"/>
            <a:ext cx="7108334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Team Experience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4600" y="3267211"/>
            <a:ext cx="7747000" cy="538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Groups Tasks: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Gianmarco- Backend development, database initialization, Integration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Aarshia- GUI development and Integration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AJ- Backend development and Integration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Julia- GUI Design, Document updates, Research, and Integration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Meetings- Met in person on Monday nights bi-weekly until the last 2 Mondays where we met every week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Software Management- GitHub; version control using branches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8211" y="-5535870"/>
            <a:ext cx="14135211" cy="10119133"/>
            <a:chOff x="0" y="0"/>
            <a:chExt cx="786013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6013" cy="562692"/>
            </a:xfrm>
            <a:custGeom>
              <a:avLst/>
              <a:gdLst/>
              <a:ahLst/>
              <a:cxnLst/>
              <a:rect r="r" b="b" t="t" l="l"/>
              <a:pathLst>
                <a:path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06113" y="4583262"/>
            <a:ext cx="7610964" cy="6728360"/>
            <a:chOff x="0" y="0"/>
            <a:chExt cx="846733" cy="7485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6733" cy="748542"/>
            </a:xfrm>
            <a:custGeom>
              <a:avLst/>
              <a:gdLst/>
              <a:ahLst/>
              <a:cxnLst/>
              <a:rect r="r" b="b" t="t" l="l"/>
              <a:pathLst>
                <a:path h="748542" w="846733">
                  <a:moveTo>
                    <a:pt x="846733" y="374271"/>
                  </a:moveTo>
                  <a:lnTo>
                    <a:pt x="643533" y="748542"/>
                  </a:lnTo>
                  <a:lnTo>
                    <a:pt x="203200" y="748542"/>
                  </a:lnTo>
                  <a:lnTo>
                    <a:pt x="0" y="374271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374271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618133" cy="80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09" y="7170511"/>
            <a:ext cx="5609215" cy="708163"/>
          </a:xfrm>
          <a:custGeom>
            <a:avLst/>
            <a:gdLst/>
            <a:ahLst/>
            <a:cxnLst/>
            <a:rect r="r" b="b" t="t" l="l"/>
            <a:pathLst>
              <a:path h="708163" w="5609215">
                <a:moveTo>
                  <a:pt x="0" y="0"/>
                </a:moveTo>
                <a:lnTo>
                  <a:pt x="5609215" y="0"/>
                </a:lnTo>
                <a:lnTo>
                  <a:pt x="5609215" y="708164"/>
                </a:lnTo>
                <a:lnTo>
                  <a:pt x="0" y="708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82169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28080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331534" y="9121346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1854200" y="-373396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566627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919895" y="9853727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3539" y="236516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216900" y="950502"/>
            <a:ext cx="6972300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16900" y="1964597"/>
            <a:ext cx="7747000" cy="799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When submitting the project deliverable, we were able to achieve: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Three working scan types: Quick Scan, System Scan, and Custom Scan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ability to schedule scans for a time and frequency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quarantining of infected files through a directory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Reports generated at the end of each scan that are available for the user to view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we learned: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Working with open-source code is tricky- lots of developer problems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Never assume your first idea will work, and always plan for failure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Trying to manage code through GitHub is difficult with a group and files will get deleted or overwritten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Do not expect all existing code to have useful or detailed documentation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4503" y="5450167"/>
            <a:ext cx="11712292" cy="9739632"/>
            <a:chOff x="0" y="0"/>
            <a:chExt cx="676659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659" cy="562692"/>
            </a:xfrm>
            <a:custGeom>
              <a:avLst/>
              <a:gdLst/>
              <a:ahLst/>
              <a:cxnLst/>
              <a:rect r="r" b="b" t="t" l="l"/>
              <a:pathLst>
                <a:path h="562692" w="676659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7453" y="-993826"/>
            <a:ext cx="18316223" cy="10516055"/>
            <a:chOff x="0" y="0"/>
            <a:chExt cx="492556" cy="282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2556" cy="282796"/>
            </a:xfrm>
            <a:custGeom>
              <a:avLst/>
              <a:gdLst/>
              <a:ahLst/>
              <a:cxnLst/>
              <a:rect r="r" b="b" t="t" l="l"/>
              <a:pathLst>
                <a:path h="282796" w="49255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B51F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1086039" y="5884337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6166910" y="1151200"/>
            <a:ext cx="2270840" cy="899810"/>
          </a:xfrm>
          <a:custGeom>
            <a:avLst/>
            <a:gdLst/>
            <a:ahLst/>
            <a:cxnLst/>
            <a:rect r="r" b="b" t="t" l="l"/>
            <a:pathLst>
              <a:path h="899810" w="227084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273" r="-214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46769" y="943927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70995" y="5894728"/>
            <a:ext cx="3559716" cy="1294847"/>
          </a:xfrm>
          <a:custGeom>
            <a:avLst/>
            <a:gdLst/>
            <a:ahLst/>
            <a:cxnLst/>
            <a:rect r="r" b="b" t="t" l="l"/>
            <a:pathLst>
              <a:path h="1294847" w="3559716">
                <a:moveTo>
                  <a:pt x="0" y="0"/>
                </a:moveTo>
                <a:lnTo>
                  <a:pt x="3559715" y="0"/>
                </a:lnTo>
                <a:lnTo>
                  <a:pt x="3559715" y="1294847"/>
                </a:lnTo>
                <a:lnTo>
                  <a:pt x="0" y="1294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8105" y="3878198"/>
            <a:ext cx="13872657" cy="26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2"/>
              </a:lnSpc>
            </a:pPr>
            <a:r>
              <a:rPr lang="en-US" sz="984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  <a:p>
            <a:pPr algn="l">
              <a:lnSpc>
                <a:spcPts val="10332"/>
              </a:lnSpc>
            </a:pPr>
            <a:r>
              <a:rPr lang="en-US" sz="984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ONTO THE DEMO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800265" y="982706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8211" y="-5535870"/>
            <a:ext cx="14135211" cy="10119133"/>
            <a:chOff x="0" y="0"/>
            <a:chExt cx="786013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6013" cy="562692"/>
            </a:xfrm>
            <a:custGeom>
              <a:avLst/>
              <a:gdLst/>
              <a:ahLst/>
              <a:cxnLst/>
              <a:rect r="r" b="b" t="t" l="l"/>
              <a:pathLst>
                <a:path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06113" y="6253799"/>
            <a:ext cx="7610964" cy="5057823"/>
            <a:chOff x="0" y="0"/>
            <a:chExt cx="846733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6733" cy="562692"/>
            </a:xfrm>
            <a:custGeom>
              <a:avLst/>
              <a:gdLst/>
              <a:ahLst/>
              <a:cxnLst/>
              <a:rect r="r" b="b" t="t" l="l"/>
              <a:pathLst>
                <a:path h="562692" w="846733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71734" y="8336924"/>
            <a:ext cx="6975266" cy="880627"/>
          </a:xfrm>
          <a:custGeom>
            <a:avLst/>
            <a:gdLst/>
            <a:ahLst/>
            <a:cxnLst/>
            <a:rect r="r" b="b" t="t" l="l"/>
            <a:pathLst>
              <a:path h="880627" w="6975266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306113" y="1322286"/>
            <a:ext cx="10086031" cy="7642428"/>
            <a:chOff x="0" y="0"/>
            <a:chExt cx="617700" cy="4680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700" cy="468046"/>
            </a:xfrm>
            <a:custGeom>
              <a:avLst/>
              <a:gdLst/>
              <a:ahLst/>
              <a:cxnLst/>
              <a:rect r="r" b="b" t="t" l="l"/>
              <a:pathLst>
                <a:path h="468046" w="617700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/>
              <a:stretch>
                <a:fillRect l="0" t="-15987" r="0" b="-15987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82169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528080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449810" y="6858000"/>
            <a:ext cx="885980" cy="536756"/>
          </a:xfrm>
          <a:custGeom>
            <a:avLst/>
            <a:gdLst/>
            <a:ahLst/>
            <a:cxnLst/>
            <a:rect r="r" b="b" t="t" l="l"/>
            <a:pathLst>
              <a:path h="536756" w="885980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1854200" y="-373396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566627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919895" y="9853727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216900" y="2356485"/>
            <a:ext cx="6972300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2792" y="3900426"/>
            <a:ext cx="8041108" cy="427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77" indent="-32493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often do not consider the potential risks when they download files to their system. </a:t>
            </a:r>
          </a:p>
          <a:p>
            <a:pPr algn="l" marL="649877" indent="-32493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download files from unsafe sources (pirating a movie or textbook)</a:t>
            </a:r>
          </a:p>
          <a:p>
            <a:pPr algn="l" marL="649877" indent="-324938" lvl="1">
              <a:lnSpc>
                <a:spcPts val="4214"/>
              </a:lnSpc>
              <a:buFont typeface="Arial"/>
              <a:buChar char="•"/>
            </a:pPr>
            <a:r>
              <a:rPr lang="en-US" sz="301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Viruses are often not seen and are embedded in files and directories that users do not think to check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05406" y="5986634"/>
            <a:ext cx="13089173" cy="5171733"/>
            <a:chOff x="0" y="0"/>
            <a:chExt cx="677619" cy="267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7619" cy="267738"/>
            </a:xfrm>
            <a:custGeom>
              <a:avLst/>
              <a:gdLst/>
              <a:ahLst/>
              <a:cxnLst/>
              <a:rect r="r" b="b" t="t" l="l"/>
              <a:pathLst>
                <a:path h="267738" w="677619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06949" y="-247628"/>
            <a:ext cx="13871531" cy="8439123"/>
            <a:chOff x="0" y="0"/>
            <a:chExt cx="473570" cy="288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3570" cy="288109"/>
            </a:xfrm>
            <a:custGeom>
              <a:avLst/>
              <a:gdLst/>
              <a:ahLst/>
              <a:cxnLst/>
              <a:rect r="r" b="b" t="t" l="l"/>
              <a:pathLst>
                <a:path h="288109" w="473570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751658" y="667555"/>
            <a:ext cx="7681894" cy="8338555"/>
          </a:xfrm>
          <a:custGeom>
            <a:avLst/>
            <a:gdLst/>
            <a:ahLst/>
            <a:cxnLst/>
            <a:rect r="r" b="b" t="t" l="l"/>
            <a:pathLst>
              <a:path h="8338555" w="7681894">
                <a:moveTo>
                  <a:pt x="0" y="0"/>
                </a:moveTo>
                <a:lnTo>
                  <a:pt x="7681894" y="0"/>
                </a:lnTo>
                <a:lnTo>
                  <a:pt x="7681894" y="8338555"/>
                </a:lnTo>
                <a:lnTo>
                  <a:pt x="0" y="8338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43103" y="1056532"/>
            <a:ext cx="7407684" cy="6422247"/>
            <a:chOff x="0" y="0"/>
            <a:chExt cx="727368" cy="63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/>
              <a:stretch>
                <a:fillRect l="0" t="-7672" r="0" b="-76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-5400000">
            <a:off x="2486790" y="5191268"/>
            <a:ext cx="4650437" cy="5047964"/>
          </a:xfrm>
          <a:custGeom>
            <a:avLst/>
            <a:gdLst/>
            <a:ahLst/>
            <a:cxnLst/>
            <a:rect r="r" b="b" t="t" l="l"/>
            <a:pathLst>
              <a:path h="5047964" w="4650437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59436" y="5699258"/>
            <a:ext cx="4105146" cy="3559042"/>
            <a:chOff x="0" y="0"/>
            <a:chExt cx="727368" cy="6306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7368" cy="630606"/>
            </a:xfrm>
            <a:custGeom>
              <a:avLst/>
              <a:gdLst/>
              <a:ahLst/>
              <a:cxnLst/>
              <a:rect r="r" b="b" t="t" l="l"/>
              <a:pathLst>
                <a:path h="630606" w="727368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6"/>
              <a:stretch>
                <a:fillRect l="0" t="-7672" r="0" b="-76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280571" y="3246872"/>
            <a:ext cx="566367" cy="566367"/>
          </a:xfrm>
          <a:custGeom>
            <a:avLst/>
            <a:gdLst/>
            <a:ahLst/>
            <a:cxnLst/>
            <a:rect r="r" b="b" t="t" l="l"/>
            <a:pathLst>
              <a:path h="566367" w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80571" y="4993149"/>
            <a:ext cx="566367" cy="566367"/>
          </a:xfrm>
          <a:custGeom>
            <a:avLst/>
            <a:gdLst/>
            <a:ahLst/>
            <a:cxnLst/>
            <a:rect r="r" b="b" t="t" l="l"/>
            <a:pathLst>
              <a:path h="566367" w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0571" y="6740616"/>
            <a:ext cx="566367" cy="566367"/>
          </a:xfrm>
          <a:custGeom>
            <a:avLst/>
            <a:gdLst/>
            <a:ahLst/>
            <a:cxnLst/>
            <a:rect r="r" b="b" t="t" l="l"/>
            <a:pathLst>
              <a:path h="566367" w="566367">
                <a:moveTo>
                  <a:pt x="0" y="0"/>
                </a:moveTo>
                <a:lnTo>
                  <a:pt x="566367" y="0"/>
                </a:lnTo>
                <a:lnTo>
                  <a:pt x="566367" y="566367"/>
                </a:lnTo>
                <a:lnTo>
                  <a:pt x="0" y="566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53089" y="3302846"/>
            <a:ext cx="421332" cy="42133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53089" y="5049122"/>
            <a:ext cx="421332" cy="42133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53089" y="6796589"/>
            <a:ext cx="421332" cy="4213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28" id="2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83821" y="9889984"/>
            <a:ext cx="1321559" cy="523662"/>
          </a:xfrm>
          <a:custGeom>
            <a:avLst/>
            <a:gdLst/>
            <a:ahLst/>
            <a:cxnLst/>
            <a:rect r="r" b="b" t="t" l="l"/>
            <a:pathLst>
              <a:path h="523662" w="1321559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0273" r="-21421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394167" y="320995"/>
            <a:ext cx="1533144" cy="289381"/>
          </a:xfrm>
          <a:custGeom>
            <a:avLst/>
            <a:gdLst/>
            <a:ahLst/>
            <a:cxnLst/>
            <a:rect r="r" b="b" t="t" l="l"/>
            <a:pathLst>
              <a:path h="289381" w="1533144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44000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7540845" y="1880353"/>
            <a:ext cx="10259099" cy="84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Background- Current Solutions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04179" y="3773208"/>
            <a:ext cx="609079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Services like McAfee will scan your system for viruses but usually require monthly/yearly payments.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04179" y="5520807"/>
            <a:ext cx="609079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While this may be the best solution, even websites that a user may think are trustworthy could have false URLs or misleading content.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204179" y="3285581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Anti-Virus Software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204179" y="5031857"/>
            <a:ext cx="633482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Only Downloading from Trusted Sources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204179" y="7266401"/>
            <a:ext cx="609079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Services like Guardio come as an extension to your current browser. While it seems that these may be handy in first-line defense, these extensions can slow down your browser experience, will ONLY scan the browser it is downloaded for, and may collect your data!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04179" y="6777451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Anti-virus Web Extensions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161452" y="5399591"/>
            <a:ext cx="6249644" cy="15624"/>
          </a:xfrm>
          <a:custGeom>
            <a:avLst/>
            <a:gdLst/>
            <a:ahLst/>
            <a:cxnLst/>
            <a:rect r="r" b="b" t="t" l="l"/>
            <a:pathLst>
              <a:path h="15624" w="624964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7598" y="1654753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3"/>
                </a:lnTo>
                <a:lnTo>
                  <a:pt x="0" y="659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7598" y="36456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598" y="53601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7598" y="7074676"/>
            <a:ext cx="659624" cy="659624"/>
          </a:xfrm>
          <a:custGeom>
            <a:avLst/>
            <a:gdLst/>
            <a:ahLst/>
            <a:cxnLst/>
            <a:rect r="r" b="b" t="t" l="l"/>
            <a:pathLst>
              <a:path h="659624" w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48733" y="1739211"/>
            <a:ext cx="490708" cy="490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32056" y="3699773"/>
            <a:ext cx="490708" cy="4907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32056" y="5414273"/>
            <a:ext cx="490708" cy="4907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32056" y="7128773"/>
            <a:ext cx="490708" cy="4907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673113" y="9251081"/>
            <a:ext cx="8799130" cy="2446670"/>
            <a:chOff x="0" y="0"/>
            <a:chExt cx="2023648" cy="5626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23648" cy="562692"/>
            </a:xfrm>
            <a:custGeom>
              <a:avLst/>
              <a:gdLst/>
              <a:ahLst/>
              <a:cxnLst/>
              <a:rect r="r" b="b" t="t" l="l"/>
              <a:pathLst>
                <a:path h="562692" w="2023648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673113" y="8675100"/>
            <a:ext cx="2673102" cy="1151961"/>
            <a:chOff x="0" y="0"/>
            <a:chExt cx="1482931" cy="6390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82931" cy="639062"/>
            </a:xfrm>
            <a:custGeom>
              <a:avLst/>
              <a:gdLst/>
              <a:ahLst/>
              <a:cxnLst/>
              <a:rect r="r" b="b" t="t" l="l"/>
              <a:pathLst>
                <a:path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44600" y="1685925"/>
            <a:ext cx="61976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Our Solution- PhishNet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45339" y="2198877"/>
            <a:ext cx="614822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can perform a scan whenever they would like as long as no other scan is running. Users can schedule scans for when they are away or while using the system.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45339" y="4219800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PhishNet uses ClamAV, a free, open-source anti-virus engine for its backend functions.  Therefore, it is a free and free-to-use application.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8745" y="3642623"/>
            <a:ext cx="5909311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By taking advantage of the open-source ClamAV antivirus backend, we created a free, easy-to-use Linux application where users can scan for viruses, have the most up-to-date software, and will not cause latency among other tasks.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45339" y="1740089"/>
            <a:ext cx="54368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Manual/Automatic Virus Scanning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45339" y="3700652"/>
            <a:ext cx="458348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Free Application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45339" y="5934300"/>
            <a:ext cx="614822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ClamAV is a lightweight virus scanner, meaning that PhishNet will be able to run smoothly when other applications are open or tasks are being run.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45339" y="5415152"/>
            <a:ext cx="458348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Lightweight Application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45339" y="7647177"/>
            <a:ext cx="614822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Through manual and automatic updates, PhishNet will always have the latest virus bytecodes therefore, the user’s system will always be the most protected.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45339" y="7129652"/>
            <a:ext cx="425084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Always Up-to-Date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5400000">
            <a:off x="17201961" y="7533472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936887" y="178564"/>
            <a:ext cx="1336551" cy="905513"/>
          </a:xfrm>
          <a:custGeom>
            <a:avLst/>
            <a:gdLst/>
            <a:ahLst/>
            <a:cxnLst/>
            <a:rect r="r" b="b" t="t" l="l"/>
            <a:pathLst>
              <a:path h="905513" w="1336551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7083802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7942798" y="-341999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145339" y="10018463"/>
            <a:ext cx="10873692" cy="1293159"/>
          </a:xfrm>
          <a:custGeom>
            <a:avLst/>
            <a:gdLst/>
            <a:ahLst/>
            <a:cxnLst/>
            <a:rect r="r" b="b" t="t" l="l"/>
            <a:pathLst>
              <a:path h="1293159" w="10873692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561128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true" flipV="false" rot="0">
            <a:off x="1704340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617387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849336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8" y="0"/>
                </a:lnTo>
                <a:lnTo>
                  <a:pt x="2589328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26561" y="3429000"/>
            <a:ext cx="2170979" cy="1865685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58510" y="3429000"/>
            <a:ext cx="2170979" cy="1865685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13081286" y="2985084"/>
            <a:ext cx="2589327" cy="2810667"/>
          </a:xfrm>
          <a:custGeom>
            <a:avLst/>
            <a:gdLst/>
            <a:ahLst/>
            <a:cxnLst/>
            <a:rect r="r" b="b" t="t" l="l"/>
            <a:pathLst>
              <a:path h="2810667" w="258932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90460" y="3429000"/>
            <a:ext cx="2170979" cy="186568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6506386" y="3429000"/>
            <a:ext cx="0" cy="4726574"/>
          </a:xfrm>
          <a:prstGeom prst="line">
            <a:avLst/>
          </a:prstGeom>
          <a:ln cap="flat" w="9525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781614" y="3429000"/>
            <a:ext cx="0" cy="4726574"/>
          </a:xfrm>
          <a:prstGeom prst="line">
            <a:avLst/>
          </a:prstGeom>
          <a:ln cap="flat" w="9525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39720" cy="562692"/>
              </a:xfrm>
              <a:custGeom>
                <a:avLst/>
                <a:gdLst/>
                <a:ahLst/>
                <a:cxnLst/>
                <a:rect r="r" b="b" t="t" l="l"/>
                <a:pathLst>
                  <a:path h="562692" w="1239720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43297" cy="639062"/>
              </a:xfrm>
              <a:custGeom>
                <a:avLst/>
                <a:gdLst/>
                <a:ahLst/>
                <a:cxnLst/>
                <a:rect r="r" b="b" t="t" l="l"/>
                <a:pathLst>
                  <a:path h="639062" w="1643297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B51F19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-673113" y="9495397"/>
            <a:ext cx="5321313" cy="2446670"/>
            <a:chOff x="0" y="0"/>
            <a:chExt cx="1223810" cy="5626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3810" cy="562692"/>
            </a:xfrm>
            <a:custGeom>
              <a:avLst/>
              <a:gdLst/>
              <a:ahLst/>
              <a:cxnLst/>
              <a:rect r="r" b="b" t="t" l="l"/>
              <a:pathLst>
                <a:path h="562692" w="1223810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673113" y="8854451"/>
            <a:ext cx="2673102" cy="1151961"/>
            <a:chOff x="0" y="0"/>
            <a:chExt cx="1482931" cy="6390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82931" cy="639062"/>
            </a:xfrm>
            <a:custGeom>
              <a:avLst/>
              <a:gdLst/>
              <a:ahLst/>
              <a:cxnLst/>
              <a:rect r="r" b="b" t="t" l="l"/>
              <a:pathLst>
                <a:path h="639062" w="1482931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450358" y="10006413"/>
            <a:ext cx="14808942" cy="1198000"/>
            <a:chOff x="0" y="0"/>
            <a:chExt cx="7899698" cy="6390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899698" cy="639062"/>
            </a:xfrm>
            <a:custGeom>
              <a:avLst/>
              <a:gdLst/>
              <a:ahLst/>
              <a:cxnLst/>
              <a:rect r="r" b="b" t="t" l="l"/>
              <a:pathLst>
                <a:path h="639062" w="7899698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-1086039" y="3863443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043400" y="-184885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952724" y="10076674"/>
            <a:ext cx="1529778" cy="397742"/>
          </a:xfrm>
          <a:custGeom>
            <a:avLst/>
            <a:gdLst/>
            <a:ahLst/>
            <a:cxnLst/>
            <a:rect r="r" b="b" t="t" l="l"/>
            <a:pathLst>
              <a:path h="397742" w="1529778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808289" y="6000750"/>
            <a:ext cx="991473" cy="677919"/>
          </a:xfrm>
          <a:custGeom>
            <a:avLst/>
            <a:gdLst/>
            <a:ahLst/>
            <a:cxnLst/>
            <a:rect r="r" b="b" t="t" l="l"/>
            <a:pathLst>
              <a:path h="677919" w="991473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1854200" y="-1709864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399076" y="9978798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673324" y="3906513"/>
            <a:ext cx="971453" cy="967810"/>
          </a:xfrm>
          <a:custGeom>
            <a:avLst/>
            <a:gdLst/>
            <a:ahLst/>
            <a:cxnLst/>
            <a:rect r="r" b="b" t="t" l="l"/>
            <a:pathLst>
              <a:path h="967810" w="971453">
                <a:moveTo>
                  <a:pt x="0" y="0"/>
                </a:moveTo>
                <a:lnTo>
                  <a:pt x="971453" y="0"/>
                </a:lnTo>
                <a:lnTo>
                  <a:pt x="971453" y="967810"/>
                </a:lnTo>
                <a:lnTo>
                  <a:pt x="0" y="9678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862826" y="3865989"/>
            <a:ext cx="1048857" cy="1048857"/>
          </a:xfrm>
          <a:custGeom>
            <a:avLst/>
            <a:gdLst/>
            <a:ahLst/>
            <a:cxnLst/>
            <a:rect r="r" b="b" t="t" l="l"/>
            <a:pathLst>
              <a:path h="1048857" w="1048857">
                <a:moveTo>
                  <a:pt x="0" y="0"/>
                </a:moveTo>
                <a:lnTo>
                  <a:pt x="1048858" y="0"/>
                </a:lnTo>
                <a:lnTo>
                  <a:pt x="1048858" y="1048857"/>
                </a:lnTo>
                <a:lnTo>
                  <a:pt x="0" y="10488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3480698" y="3906513"/>
            <a:ext cx="862704" cy="1027029"/>
          </a:xfrm>
          <a:custGeom>
            <a:avLst/>
            <a:gdLst/>
            <a:ahLst/>
            <a:cxnLst/>
            <a:rect r="r" b="b" t="t" l="l"/>
            <a:pathLst>
              <a:path h="1027029" w="862704">
                <a:moveTo>
                  <a:pt x="0" y="0"/>
                </a:moveTo>
                <a:lnTo>
                  <a:pt x="862705" y="0"/>
                </a:lnTo>
                <a:lnTo>
                  <a:pt x="862705" y="1027029"/>
                </a:lnTo>
                <a:lnTo>
                  <a:pt x="0" y="10270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892424" y="5545147"/>
            <a:ext cx="3961499" cy="3778800"/>
            <a:chOff x="0" y="0"/>
            <a:chExt cx="5281999" cy="503840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819884"/>
              <a:ext cx="5281999" cy="421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Allow the user to update their system when the backend database is updated with new virus bytecodes.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Having the most updated bytecodes means that the user will have the most accurate scans.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488" y="-57150"/>
              <a:ext cx="527702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Keep Systems Safe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163250" y="5545147"/>
            <a:ext cx="3961499" cy="2102400"/>
            <a:chOff x="0" y="0"/>
            <a:chExt cx="5281999" cy="2803200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1404084"/>
              <a:ext cx="5281999" cy="1399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created a simple user interface that even someone new to technology could use.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488" y="-57150"/>
              <a:ext cx="5277023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Supply a User-Friendly Interface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44600" y="1161733"/>
            <a:ext cx="8610229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Goals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395200" y="5545147"/>
            <a:ext cx="3961499" cy="4216950"/>
            <a:chOff x="0" y="0"/>
            <a:chExt cx="5281999" cy="5622600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1404084"/>
              <a:ext cx="5281999" cy="421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Users will be able to choose from 3 manual scan types: System Scan, Quick Scan, and Custom Scan.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Users can schedule a System or Quick Scan to be completed daily, weekly, or monthly at their preferred time. 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488" y="-57150"/>
              <a:ext cx="5277023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User-Chosen Scans &amp; Scheduled Scans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-1086039" y="601580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65700" y="8947150"/>
            <a:ext cx="1244600" cy="622300"/>
          </a:xfrm>
          <a:custGeom>
            <a:avLst/>
            <a:gdLst/>
            <a:ahLst/>
            <a:cxnLst/>
            <a:rect r="r" b="b" t="t" l="l"/>
            <a:pathLst>
              <a:path h="622300" w="1244600">
                <a:moveTo>
                  <a:pt x="0" y="0"/>
                </a:moveTo>
                <a:lnTo>
                  <a:pt x="1244600" y="0"/>
                </a:lnTo>
                <a:lnTo>
                  <a:pt x="12446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4214" y="87393"/>
            <a:ext cx="14602474" cy="10112213"/>
          </a:xfrm>
          <a:custGeom>
            <a:avLst/>
            <a:gdLst/>
            <a:ahLst/>
            <a:cxnLst/>
            <a:rect r="r" b="b" t="t" l="l"/>
            <a:pathLst>
              <a:path h="10112213" w="14602474">
                <a:moveTo>
                  <a:pt x="0" y="0"/>
                </a:moveTo>
                <a:lnTo>
                  <a:pt x="14602474" y="0"/>
                </a:lnTo>
                <a:lnTo>
                  <a:pt x="14602474" y="10112214"/>
                </a:lnTo>
                <a:lnTo>
                  <a:pt x="0" y="101122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8794" y="18390"/>
            <a:ext cx="8963353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1450" y="2809883"/>
            <a:ext cx="1053100" cy="720057"/>
          </a:xfrm>
          <a:custGeom>
            <a:avLst/>
            <a:gdLst/>
            <a:ahLst/>
            <a:cxnLst/>
            <a:rect r="r" b="b" t="t" l="l"/>
            <a:pathLst>
              <a:path h="720057" w="1053100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62323" y="606743"/>
            <a:ext cx="8963353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Methods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1171611" y="1557925"/>
            <a:ext cx="8963353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Featuring Custom Scan: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143" y="2379558"/>
            <a:ext cx="7739408" cy="684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All scan types go through Custom Scan, the scan type chosen signifies what files or directories will be scanned.</a:t>
            </a:r>
          </a:p>
          <a:p>
            <a:pPr algn="ctr">
              <a:lnSpc>
                <a:spcPts val="3938"/>
              </a:lnSpc>
            </a:pPr>
          </a:p>
          <a:p>
            <a:pPr algn="ctr">
              <a:lnSpc>
                <a:spcPts val="3938"/>
              </a:lnSpc>
            </a:pPr>
            <a:r>
              <a:rPr lang="en-US" sz="2813" i="true">
                <a:solidFill>
                  <a:srgbClr val="1D1A1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Custom Scan</a:t>
            </a:r>
            <a:r>
              <a:rPr lang="en-US" sz="2813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: The </a:t>
            </a:r>
            <a:r>
              <a:rPr lang="en-US" sz="2813" b="true">
                <a:solidFill>
                  <a:srgbClr val="1D1A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  <a:r>
              <a:rPr lang="en-US" sz="2813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 chooses files and directories to scan</a:t>
            </a:r>
          </a:p>
          <a:p>
            <a:pPr algn="ctr">
              <a:lnSpc>
                <a:spcPts val="3938"/>
              </a:lnSpc>
            </a:pPr>
          </a:p>
          <a:p>
            <a:pPr algn="ctr">
              <a:lnSpc>
                <a:spcPts val="3938"/>
              </a:lnSpc>
            </a:pPr>
            <a:r>
              <a:rPr lang="en-US" sz="2813" i="true">
                <a:solidFill>
                  <a:srgbClr val="1D1A1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System Scan</a:t>
            </a:r>
            <a:r>
              <a:rPr lang="en-US" sz="2813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: All files and directories will be chosen </a:t>
            </a:r>
            <a:r>
              <a:rPr lang="en-US" sz="2813" b="true">
                <a:solidFill>
                  <a:srgbClr val="1D1A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the system</a:t>
            </a:r>
          </a:p>
          <a:p>
            <a:pPr algn="ctr">
              <a:lnSpc>
                <a:spcPts val="3938"/>
              </a:lnSpc>
            </a:pPr>
          </a:p>
          <a:p>
            <a:pPr algn="ctr">
              <a:lnSpc>
                <a:spcPts val="3938"/>
              </a:lnSpc>
            </a:pPr>
            <a:r>
              <a:rPr lang="en-US" sz="2813" i="true">
                <a:solidFill>
                  <a:srgbClr val="1D1A1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Quick Scan</a:t>
            </a:r>
            <a:r>
              <a:rPr lang="en-US" sz="2813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: The most important files and directories will be chosen </a:t>
            </a:r>
            <a:r>
              <a:rPr lang="en-US" sz="2813" b="true">
                <a:solidFill>
                  <a:srgbClr val="1D1A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the system </a:t>
            </a:r>
          </a:p>
          <a:p>
            <a:pPr algn="ctr">
              <a:lnSpc>
                <a:spcPts val="3938"/>
              </a:lnSpc>
            </a:pPr>
          </a:p>
          <a:p>
            <a:pPr algn="ctr">
              <a:lnSpc>
                <a:spcPts val="335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441047" y="1849438"/>
            <a:ext cx="487987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1D1A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Scanning Algorithm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2258" y="2857202"/>
            <a:ext cx="8397455" cy="630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Initialize ClamAV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Set scan path (file path)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Show amount of files scanned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Choose the type of scan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Initialize virus database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Scan finishes &amp; reports directory or a file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End database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Give scan results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Log infected file with threat name, shows where the file was 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Constructs new destination path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Moves the file(s) into quarantine</a:t>
            </a:r>
          </a:p>
          <a:p>
            <a:pPr algn="ctr" marL="593526" indent="-296763" lvl="1">
              <a:lnSpc>
                <a:spcPts val="3848"/>
              </a:lnSpc>
              <a:buFont typeface="Arial"/>
              <a:buChar char="•"/>
            </a:pPr>
            <a:r>
              <a:rPr lang="en-US" sz="274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Generate report to be available in History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9461" y="1703224"/>
            <a:ext cx="2133017" cy="2315350"/>
          </a:xfrm>
          <a:custGeom>
            <a:avLst/>
            <a:gdLst/>
            <a:ahLst/>
            <a:cxnLst/>
            <a:rect r="r" b="b" t="t" l="l"/>
            <a:pathLst>
              <a:path h="2315350" w="2133017">
                <a:moveTo>
                  <a:pt x="0" y="0"/>
                </a:moveTo>
                <a:lnTo>
                  <a:pt x="2133017" y="0"/>
                </a:lnTo>
                <a:lnTo>
                  <a:pt x="2133017" y="2315351"/>
                </a:lnTo>
                <a:lnTo>
                  <a:pt x="0" y="231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2160280" y="2031010"/>
            <a:ext cx="1931378" cy="1659778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69122" y="1703224"/>
            <a:ext cx="2133017" cy="2315350"/>
          </a:xfrm>
          <a:custGeom>
            <a:avLst/>
            <a:gdLst/>
            <a:ahLst/>
            <a:cxnLst/>
            <a:rect r="r" b="b" t="t" l="l"/>
            <a:pathLst>
              <a:path h="2315350" w="2133017">
                <a:moveTo>
                  <a:pt x="0" y="0"/>
                </a:moveTo>
                <a:lnTo>
                  <a:pt x="2133017" y="0"/>
                </a:lnTo>
                <a:lnTo>
                  <a:pt x="2133017" y="2315351"/>
                </a:lnTo>
                <a:lnTo>
                  <a:pt x="0" y="231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6169942" y="2031010"/>
            <a:ext cx="1931378" cy="165977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79881" y="3826588"/>
            <a:ext cx="3257550" cy="1032707"/>
            <a:chOff x="0" y="0"/>
            <a:chExt cx="4343400" cy="13769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55982"/>
              <a:ext cx="4148667" cy="864979"/>
              <a:chOff x="0" y="0"/>
              <a:chExt cx="1949202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4920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49202">
                    <a:moveTo>
                      <a:pt x="0" y="0"/>
                    </a:moveTo>
                    <a:lnTo>
                      <a:pt x="1746002" y="0"/>
                    </a:lnTo>
                    <a:lnTo>
                      <a:pt x="1949202" y="203200"/>
                    </a:lnTo>
                    <a:lnTo>
                      <a:pt x="174600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1F1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77800" y="-57150"/>
                <a:ext cx="169520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r="r" b="b" t="t" l="l"/>
              <a:pathLst>
                <a:path h="1291457" w="1376942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082322" y="1703224"/>
            <a:ext cx="2133017" cy="2315350"/>
          </a:xfrm>
          <a:custGeom>
            <a:avLst/>
            <a:gdLst/>
            <a:ahLst/>
            <a:cxnLst/>
            <a:rect r="r" b="b" t="t" l="l"/>
            <a:pathLst>
              <a:path h="2315350" w="2133017">
                <a:moveTo>
                  <a:pt x="0" y="0"/>
                </a:moveTo>
                <a:lnTo>
                  <a:pt x="2133017" y="0"/>
                </a:lnTo>
                <a:lnTo>
                  <a:pt x="2133017" y="2315351"/>
                </a:lnTo>
                <a:lnTo>
                  <a:pt x="0" y="231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5400000">
            <a:off x="10183142" y="2031010"/>
            <a:ext cx="1931378" cy="1659778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93081" y="3826588"/>
            <a:ext cx="3257550" cy="1032707"/>
            <a:chOff x="0" y="0"/>
            <a:chExt cx="4343400" cy="137694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0088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00885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2B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r="r" b="b" t="t" l="l"/>
              <a:pathLst>
                <a:path h="1291457" w="1376942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4095522" y="1703224"/>
            <a:ext cx="2133017" cy="2315350"/>
          </a:xfrm>
          <a:custGeom>
            <a:avLst/>
            <a:gdLst/>
            <a:ahLst/>
            <a:cxnLst/>
            <a:rect r="r" b="b" t="t" l="l"/>
            <a:pathLst>
              <a:path h="2315350" w="2133017">
                <a:moveTo>
                  <a:pt x="0" y="0"/>
                </a:moveTo>
                <a:lnTo>
                  <a:pt x="2133017" y="0"/>
                </a:lnTo>
                <a:lnTo>
                  <a:pt x="2133017" y="2315351"/>
                </a:lnTo>
                <a:lnTo>
                  <a:pt x="0" y="231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5400000">
            <a:off x="14196342" y="2031010"/>
            <a:ext cx="1931378" cy="1659778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03106" y="3826588"/>
            <a:ext cx="3260725" cy="1032707"/>
            <a:chOff x="0" y="0"/>
            <a:chExt cx="4347633" cy="137694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0088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00885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373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5400000">
              <a:off x="3013434" y="42743"/>
              <a:ext cx="1376942" cy="1291457"/>
            </a:xfrm>
            <a:custGeom>
              <a:avLst/>
              <a:gdLst/>
              <a:ahLst/>
              <a:cxnLst/>
              <a:rect r="r" b="b" t="t" l="l"/>
              <a:pathLst>
                <a:path h="1291457" w="1376942">
                  <a:moveTo>
                    <a:pt x="0" y="0"/>
                  </a:moveTo>
                  <a:lnTo>
                    <a:pt x="1376942" y="0"/>
                  </a:lnTo>
                  <a:lnTo>
                    <a:pt x="1376942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70219" y="3826588"/>
            <a:ext cx="3257550" cy="1032707"/>
            <a:chOff x="0" y="0"/>
            <a:chExt cx="4343400" cy="1376942"/>
          </a:xfrm>
        </p:grpSpPr>
        <p:sp>
          <p:nvSpPr>
            <p:cNvPr name="Freeform 35" id="35"/>
            <p:cNvSpPr/>
            <p:nvPr/>
          </p:nvSpPr>
          <p:spPr>
            <a:xfrm flipH="false" flipV="false" rot="5400000">
              <a:off x="3009200" y="42743"/>
              <a:ext cx="1376942" cy="1291457"/>
            </a:xfrm>
            <a:custGeom>
              <a:avLst/>
              <a:gdLst/>
              <a:ahLst/>
              <a:cxnLst/>
              <a:rect r="r" b="b" t="t" l="l"/>
              <a:pathLst>
                <a:path h="1291457" w="1376942">
                  <a:moveTo>
                    <a:pt x="0" y="0"/>
                  </a:moveTo>
                  <a:lnTo>
                    <a:pt x="1376943" y="0"/>
                  </a:lnTo>
                  <a:lnTo>
                    <a:pt x="1376943" y="1291457"/>
                  </a:lnTo>
                  <a:lnTo>
                    <a:pt x="0" y="129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0" y="255982"/>
              <a:ext cx="4045831" cy="864979"/>
              <a:chOff x="0" y="0"/>
              <a:chExt cx="1900885" cy="4064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90088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00885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0D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-1431463" y="9251081"/>
            <a:ext cx="6079663" cy="2446670"/>
            <a:chOff x="0" y="0"/>
            <a:chExt cx="1398218" cy="56269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98218" cy="562692"/>
            </a:xfrm>
            <a:custGeom>
              <a:avLst/>
              <a:gdLst/>
              <a:ahLst/>
              <a:cxnLst/>
              <a:rect r="r" b="b" t="t" l="l"/>
              <a:pathLst>
                <a:path h="562692" w="1398218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4600" y="9762097"/>
            <a:ext cx="16014700" cy="1198000"/>
            <a:chOff x="0" y="0"/>
            <a:chExt cx="8542899" cy="6390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542899" cy="639062"/>
            </a:xfrm>
            <a:custGeom>
              <a:avLst/>
              <a:gdLst/>
              <a:ahLst/>
              <a:cxnLst/>
              <a:rect r="r" b="b" t="t" l="l"/>
              <a:pathLst>
                <a:path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5400000">
            <a:off x="-1086039" y="-347164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23484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77416" cy="562692"/>
            </a:xfrm>
            <a:custGeom>
              <a:avLst/>
              <a:gdLst/>
              <a:ahLst/>
              <a:cxnLst/>
              <a:rect r="r" b="b" t="t" l="l"/>
              <a:pathLst>
                <a:path h="562692" w="1177416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054608" cy="639062"/>
            </a:xfrm>
            <a:custGeom>
              <a:avLst/>
              <a:gdLst/>
              <a:ahLst/>
              <a:cxnLst/>
              <a:rect r="r" b="b" t="t" l="l"/>
              <a:pathLst>
                <a:path h="639062" w="3054608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6990631" y="-165448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7597510" y="-464532"/>
            <a:ext cx="1196074" cy="1037594"/>
          </a:xfrm>
          <a:custGeom>
            <a:avLst/>
            <a:gdLst/>
            <a:ahLst/>
            <a:cxnLst/>
            <a:rect r="r" b="b" t="t" l="l"/>
            <a:pathLst>
              <a:path h="1037594" w="119607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871582" y="10072240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2622503" y="2413342"/>
            <a:ext cx="1006932" cy="945258"/>
          </a:xfrm>
          <a:custGeom>
            <a:avLst/>
            <a:gdLst/>
            <a:ahLst/>
            <a:cxnLst/>
            <a:rect r="r" b="b" t="t" l="l"/>
            <a:pathLst>
              <a:path h="945258" w="1006932">
                <a:moveTo>
                  <a:pt x="0" y="0"/>
                </a:moveTo>
                <a:lnTo>
                  <a:pt x="1006932" y="0"/>
                </a:lnTo>
                <a:lnTo>
                  <a:pt x="1006932" y="945258"/>
                </a:lnTo>
                <a:lnTo>
                  <a:pt x="0" y="9452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0599599" y="2374143"/>
            <a:ext cx="1098462" cy="973512"/>
          </a:xfrm>
          <a:custGeom>
            <a:avLst/>
            <a:gdLst/>
            <a:ahLst/>
            <a:cxnLst/>
            <a:rect r="r" b="b" t="t" l="l"/>
            <a:pathLst>
              <a:path h="973512" w="1098462">
                <a:moveTo>
                  <a:pt x="0" y="0"/>
                </a:moveTo>
                <a:lnTo>
                  <a:pt x="1098463" y="0"/>
                </a:lnTo>
                <a:lnTo>
                  <a:pt x="1098463" y="973512"/>
                </a:lnTo>
                <a:lnTo>
                  <a:pt x="0" y="9735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6694929" y="2388271"/>
            <a:ext cx="1027454" cy="945258"/>
          </a:xfrm>
          <a:custGeom>
            <a:avLst/>
            <a:gdLst/>
            <a:ahLst/>
            <a:cxnLst/>
            <a:rect r="r" b="b" t="t" l="l"/>
            <a:pathLst>
              <a:path h="945258" w="1027454">
                <a:moveTo>
                  <a:pt x="0" y="0"/>
                </a:moveTo>
                <a:lnTo>
                  <a:pt x="1027454" y="0"/>
                </a:lnTo>
                <a:lnTo>
                  <a:pt x="1027454" y="945257"/>
                </a:lnTo>
                <a:lnTo>
                  <a:pt x="0" y="9452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4653739" y="2393743"/>
            <a:ext cx="1004548" cy="984457"/>
          </a:xfrm>
          <a:custGeom>
            <a:avLst/>
            <a:gdLst/>
            <a:ahLst/>
            <a:cxnLst/>
            <a:rect r="r" b="b" t="t" l="l"/>
            <a:pathLst>
              <a:path h="984457" w="1004548">
                <a:moveTo>
                  <a:pt x="0" y="0"/>
                </a:moveTo>
                <a:lnTo>
                  <a:pt x="1004547" y="0"/>
                </a:lnTo>
                <a:lnTo>
                  <a:pt x="1004547" y="984456"/>
                </a:lnTo>
                <a:lnTo>
                  <a:pt x="0" y="98445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5579881" y="4144504"/>
            <a:ext cx="32575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Late October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53626" y="295252"/>
            <a:ext cx="9904231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Implementation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608368" y="5030745"/>
            <a:ext cx="3111500" cy="3415030"/>
            <a:chOff x="0" y="0"/>
            <a:chExt cx="4148667" cy="4553373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1744557"/>
              <a:ext cx="4148667" cy="280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 Tasks: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Initializing ClamAV- All (MAJOR CHALLENGE)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UI Design- Julia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Initializing frontend creation- Aarshia &amp; Julia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204875" y="-57150"/>
              <a:ext cx="3738916" cy="1579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Backend &amp; Frontend Initialization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585143" y="5030745"/>
            <a:ext cx="3111500" cy="3086100"/>
            <a:chOff x="0" y="0"/>
            <a:chExt cx="4148667" cy="4114800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0" y="1305983"/>
              <a:ext cx="4148667" cy="280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 Tasks: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GUI Design - Julia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GUI Development - Aarshia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GUI Component Testing- Aarshia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204875" y="-57150"/>
              <a:ext cx="3738916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Frontend Development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570219" y="4144504"/>
            <a:ext cx="32540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Early October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5560831" y="5030745"/>
            <a:ext cx="3111500" cy="3415030"/>
            <a:chOff x="0" y="0"/>
            <a:chExt cx="4148667" cy="455337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1744557"/>
              <a:ext cx="4148667" cy="280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 Tasks: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Create working pages without backend functionality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04875" y="-57150"/>
              <a:ext cx="3738916" cy="1579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Frontend &amp; Backend Development</a:t>
              </a: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9593081" y="4144504"/>
            <a:ext cx="32575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November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13609456" y="5030745"/>
            <a:ext cx="3105150" cy="2733675"/>
            <a:chOff x="0" y="0"/>
            <a:chExt cx="4140200" cy="3644900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0" y="1305983"/>
              <a:ext cx="4140200" cy="233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Main Tasks: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Integrating front end and back end- All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Testing user initiated functions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200642" y="-57150"/>
              <a:ext cx="3738916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Integration &amp; Testing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3790389" y="4144504"/>
            <a:ext cx="29527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December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4600" y="1161733"/>
            <a:ext cx="8400322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Testing Strategy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7953" y="3221132"/>
            <a:ext cx="614822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Infected ICAR files. User inputs.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7953" y="4401484"/>
            <a:ext cx="6148223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Existing ClamAV test files were used to test all scanning types. Schedule scan was manually tested by inputting a date and time.</a:t>
            </a: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7953" y="2692460"/>
            <a:ext cx="45834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7953" y="3872811"/>
            <a:ext cx="45834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7953" y="6895482"/>
            <a:ext cx="614822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PhishNet is consistent in correctly identifying virus bytecodes within the test files.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7953" y="6366809"/>
            <a:ext cx="45834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7071560" y="10170587"/>
            <a:ext cx="2172079" cy="690405"/>
          </a:xfrm>
          <a:custGeom>
            <a:avLst/>
            <a:gdLst/>
            <a:ahLst/>
            <a:cxnLst/>
            <a:rect r="r" b="b" t="t" l="l"/>
            <a:pathLst>
              <a:path h="690405" w="2172079">
                <a:moveTo>
                  <a:pt x="0" y="0"/>
                </a:moveTo>
                <a:lnTo>
                  <a:pt x="2172079" y="0"/>
                </a:lnTo>
                <a:lnTo>
                  <a:pt x="2172079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3484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3962050" y="-1511325"/>
            <a:ext cx="5151463" cy="2368575"/>
            <a:chOff x="0" y="0"/>
            <a:chExt cx="1223810" cy="5626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3810" cy="562692"/>
            </a:xfrm>
            <a:custGeom>
              <a:avLst/>
              <a:gdLst/>
              <a:ahLst/>
              <a:cxnLst/>
              <a:rect r="r" b="b" t="t" l="l"/>
              <a:pathLst>
                <a:path h="562692" w="1223810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028700" y="-773671"/>
            <a:ext cx="16014700" cy="1198000"/>
            <a:chOff x="0" y="0"/>
            <a:chExt cx="8542899" cy="6390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42899" cy="639062"/>
            </a:xfrm>
            <a:custGeom>
              <a:avLst/>
              <a:gdLst/>
              <a:ahLst/>
              <a:cxnLst/>
              <a:rect r="r" b="b" t="t" l="l"/>
              <a:pathLst>
                <a:path h="639062" w="8542899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537781" y="-203219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59300" y="-477220"/>
            <a:ext cx="1106195" cy="901549"/>
          </a:xfrm>
          <a:custGeom>
            <a:avLst/>
            <a:gdLst/>
            <a:ahLst/>
            <a:cxnLst/>
            <a:rect r="r" b="b" t="t" l="l"/>
            <a:pathLst>
              <a:path h="901549" w="1106195">
                <a:moveTo>
                  <a:pt x="0" y="0"/>
                </a:moveTo>
                <a:lnTo>
                  <a:pt x="1106195" y="0"/>
                </a:lnTo>
                <a:lnTo>
                  <a:pt x="1106195" y="901549"/>
                </a:lnTo>
                <a:lnTo>
                  <a:pt x="0" y="901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220394" y="857250"/>
            <a:ext cx="14135211" cy="10119133"/>
            <a:chOff x="0" y="0"/>
            <a:chExt cx="786013" cy="5626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6013" cy="562692"/>
            </a:xfrm>
            <a:custGeom>
              <a:avLst/>
              <a:gdLst/>
              <a:ahLst/>
              <a:cxnLst/>
              <a:rect r="r" b="b" t="t" l="l"/>
              <a:pathLst>
                <a:path h="562692" w="786013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DAGXc5hVcHw</dc:identifier>
  <dcterms:modified xsi:type="dcterms:W3CDTF">2011-08-01T06:04:30Z</dcterms:modified>
  <cp:revision>1</cp:revision>
  <dc:title>phishnet antivirus</dc:title>
</cp:coreProperties>
</file>